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1"/>
  </p:notesMasterIdLst>
  <p:handoutMasterIdLst>
    <p:handoutMasterId r:id="rId12"/>
  </p:handoutMasterIdLst>
  <p:sldIdLst>
    <p:sldId id="257" r:id="rId2"/>
    <p:sldId id="258" r:id="rId3"/>
    <p:sldId id="256" r:id="rId4"/>
    <p:sldId id="260" r:id="rId5"/>
    <p:sldId id="259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F1E3"/>
    <a:srgbClr val="76D4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How it Works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24180C-BAEF-4D6E-A65F-DFF6F6638A82}" type="datetimeFigureOut">
              <a:rPr lang="en-US" smtClean="0"/>
              <a:t>31-Jul-17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DB1AC-E8AA-4C24-A496-CAC61AE65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4683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gif>
</file>

<file path=ppt/media/image11.gif>
</file>

<file path=ppt/media/image12.gif>
</file>

<file path=ppt/media/image13.png>
</file>

<file path=ppt/media/image14.gif>
</file>

<file path=ppt/media/image15.gif>
</file>

<file path=ppt/media/image16.gif>
</file>

<file path=ppt/media/image17.jp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gif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gif>
</file>

<file path=ppt/media/image30.gif>
</file>

<file path=ppt/media/image31.jpeg>
</file>

<file path=ppt/media/image32.jpg>
</file>

<file path=ppt/media/image33.gif>
</file>

<file path=ppt/media/image34.jpeg>
</file>

<file path=ppt/media/image35.gif>
</file>

<file path=ppt/media/image36.gif>
</file>

<file path=ppt/media/image4.gif>
</file>

<file path=ppt/media/image5.gif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How it Works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9796C-E6F9-44CA-80BE-56FDED9FCAE4}" type="datetimeFigureOut">
              <a:rPr lang="en-US" smtClean="0"/>
              <a:t>31-Jul-17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4DC41-F5D4-4763-A589-1FEDD020B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40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955A43F-5CC5-40B7-AE12-9507D4A66C58}" type="datetime1">
              <a:rPr lang="en-US" smtClean="0"/>
              <a:t>31-Jul-17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07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4697-324A-4882-9B77-BDC5D7FF8292}" type="datetime1">
              <a:rPr lang="en-US" smtClean="0"/>
              <a:t>31-Jul-17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8583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4697-324A-4882-9B77-BDC5D7FF8292}" type="datetime1">
              <a:rPr lang="en-US" smtClean="0"/>
              <a:t>31-Jul-17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2973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4697-324A-4882-9B77-BDC5D7FF8292}" type="datetime1">
              <a:rPr lang="en-US" smtClean="0"/>
              <a:t>31-Jul-17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758370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4697-324A-4882-9B77-BDC5D7FF8292}" type="datetime1">
              <a:rPr lang="en-US" smtClean="0"/>
              <a:t>31-Jul-17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4034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4697-324A-4882-9B77-BDC5D7FF8292}" type="datetime1">
              <a:rPr lang="en-US" smtClean="0"/>
              <a:t>31-Jul-17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9169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44697-324A-4882-9B77-BDC5D7FF8292}" type="datetime1">
              <a:rPr lang="en-US" smtClean="0"/>
              <a:t>31-Jul-17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6208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3D85-2B22-405D-9CB2-D581762833F0}" type="datetime1">
              <a:rPr lang="en-US" smtClean="0"/>
              <a:t>31-Jul-17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3653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148BA-5EED-4E12-BC77-ECC56CC88121}" type="datetime1">
              <a:rPr lang="en-US" smtClean="0"/>
              <a:t>31-Jul-17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25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EDF44-3342-47DA-8D5F-264A259E0A55}" type="datetime1">
              <a:rPr lang="en-US" smtClean="0"/>
              <a:t>31-Jul-17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7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196BB-F56A-406E-A98B-5F6AD00E6B52}" type="datetime1">
              <a:rPr lang="en-US" smtClean="0"/>
              <a:t>31-Jul-17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57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1C029-2EE9-4AD5-9CE0-20DC856945BF}" type="datetime1">
              <a:rPr lang="en-US" smtClean="0"/>
              <a:t>31-Jul-17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5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3023E-1A8E-4CE7-9DAD-44BB550C2494}" type="datetime1">
              <a:rPr lang="en-US" smtClean="0"/>
              <a:t>31-Jul-17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801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0E446-C465-4A48-881C-8B9C53CD78DD}" type="datetime1">
              <a:rPr lang="en-US" smtClean="0"/>
              <a:t>31-Jul-17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37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86EC2-998E-427E-AB70-E2C54113526E}" type="datetime1">
              <a:rPr lang="en-US" smtClean="0"/>
              <a:t>31-Jul-17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38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3727A-76D6-4093-A922-0808BA8BC91D}" type="datetime1">
              <a:rPr lang="en-US" smtClean="0"/>
              <a:t>31-Jul-17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6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56-8575-47C2-BB56-BCCF955366F3}" type="datetime1">
              <a:rPr lang="en-US" smtClean="0"/>
              <a:t>31-Jul-17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5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44697-324A-4882-9B77-BDC5D7FF8292}" type="datetime1">
              <a:rPr lang="en-US" smtClean="0"/>
              <a:t>31-Jul-17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DA4E8-3C5B-48AF-8E44-5EB574387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424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gif"/><Relationship Id="rId5" Type="http://schemas.openxmlformats.org/officeDocument/2006/relationships/image" Target="../media/image21.gif"/><Relationship Id="rId4" Type="http://schemas.openxmlformats.org/officeDocument/2006/relationships/image" Target="../media/image2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jpeg"/><Relationship Id="rId5" Type="http://schemas.openxmlformats.org/officeDocument/2006/relationships/image" Target="../media/image33.gif"/><Relationship Id="rId4" Type="http://schemas.openxmlformats.org/officeDocument/2006/relationships/image" Target="../media/image3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245" y="2858449"/>
            <a:ext cx="3810000" cy="3810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00824" y="1997103"/>
            <a:ext cx="10041179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b="1" dirty="0" smtClean="0">
                <a:ln w="22225">
                  <a:solidFill>
                    <a:schemeClr val="bg1"/>
                  </a:solidFill>
                  <a:prstDash val="solid"/>
                </a:ln>
                <a:latin typeface="Brush Script MT" panose="03060802040406070304" pitchFamily="66" charset="0"/>
              </a:rPr>
              <a:t>Smart Search Engine For       E-Commerce</a:t>
            </a:r>
            <a:endParaRPr lang="en-US" sz="8800" b="1" dirty="0">
              <a:ln w="22225">
                <a:solidFill>
                  <a:schemeClr val="bg1"/>
                </a:solidFill>
                <a:prstDash val="solid"/>
              </a:ln>
              <a:latin typeface="Brush Script MT" panose="03060802040406070304" pitchFamily="66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066" y="4494335"/>
            <a:ext cx="2953407" cy="21741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795" y="274501"/>
            <a:ext cx="1291952" cy="172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77" y="0"/>
            <a:ext cx="10314591" cy="687639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835987" y="173804"/>
            <a:ext cx="3026028" cy="923330"/>
          </a:xfrm>
          <a:prstGeom prst="rect">
            <a:avLst/>
          </a:prstGeom>
          <a:noFill/>
          <a:ln w="28575"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CONCEPT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00206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715" y="4636130"/>
            <a:ext cx="24003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0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711" y="4827662"/>
            <a:ext cx="1919696" cy="1842908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3725484" y="1828800"/>
            <a:ext cx="3528758" cy="6920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3831773" y="2520868"/>
            <a:ext cx="3422469" cy="22321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3831773" y="4753010"/>
            <a:ext cx="3422469" cy="9961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 rot="695511">
            <a:off x="4252267" y="1750833"/>
            <a:ext cx="22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Extracting Web Pages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 rot="19604715">
            <a:off x="4292290" y="3297094"/>
            <a:ext cx="2390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Raw Data will be stored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 rot="962109">
            <a:off x="4457684" y="4957168"/>
            <a:ext cx="2514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 conversion into GUI</a:t>
            </a:r>
            <a:endParaRPr lang="en-US" dirty="0"/>
          </a:p>
        </p:txBody>
      </p:sp>
      <p:sp>
        <p:nvSpPr>
          <p:cNvPr id="50" name="Slide Number Placeholder 4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3</a:t>
            </a:fld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750796" y="281109"/>
            <a:ext cx="53030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C00000"/>
                </a:solidFill>
                <a:latin typeface="Algerian" panose="04020705040A02060702" pitchFamily="82" charset="0"/>
              </a:rPr>
              <a:t>How it Works ?</a:t>
            </a:r>
            <a:endParaRPr lang="en-US" sz="54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177" y="1019463"/>
            <a:ext cx="1652451" cy="165245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752" y="1736499"/>
            <a:ext cx="1775655" cy="14915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409" y="4141014"/>
            <a:ext cx="1556791" cy="15256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82081" y="2732447"/>
            <a:ext cx="1017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Websites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170017" y="3014935"/>
            <a:ext cx="1385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Smart Engine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41021" y="5655845"/>
            <a:ext cx="1277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Repositories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82434" y="4849233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2973" y="156689"/>
            <a:ext cx="20955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536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4025990"/>
            <a:ext cx="4172607" cy="28320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626" y="638234"/>
            <a:ext cx="1150884" cy="863163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826884" y="746651"/>
            <a:ext cx="8834981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360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IN" sz="3600" dirty="0" err="1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esearch</a:t>
            </a:r>
            <a:r>
              <a:rPr lang="en-IN" sz="360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IN" sz="36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paper </a:t>
            </a:r>
            <a:r>
              <a:rPr lang="en-IN" sz="360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relation</a:t>
            </a:r>
            <a:endParaRPr lang="en-US" sz="36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49070" y="2249019"/>
            <a:ext cx="46108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Importance.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Multithreading Operations.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Using it on personalized websites.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60647">
            <a:off x="7015000" y="4356896"/>
            <a:ext cx="4762500" cy="20478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250" y="943933"/>
            <a:ext cx="2095500" cy="2095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627911" y="893192"/>
            <a:ext cx="1632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Multi-Threading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328944" y="4223658"/>
            <a:ext cx="143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Web Crawler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96997" y="3674598"/>
            <a:ext cx="1477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Engine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98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57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531583" y="686629"/>
            <a:ext cx="7368180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36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IMPLEMENTATION DETAILS</a:t>
            </a:r>
            <a:endParaRPr lang="en-US" sz="88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36393" y="5316000"/>
            <a:ext cx="28677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Chaparral Pro" panose="02060503040505020203" pitchFamily="18" charset="0"/>
                <a:ea typeface="Adobe Fan Heiti Std B" panose="020B0700000000000000" pitchFamily="34" charset="-128"/>
              </a:rPr>
              <a:t>Language</a:t>
            </a:r>
            <a:endParaRPr lang="en-US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93635" y="1740661"/>
            <a:ext cx="24701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rgbClr val="FF0000"/>
                </a:solidFill>
                <a:latin typeface="Chaparral Pro" panose="02060503040505020203" pitchFamily="18" charset="0"/>
                <a:ea typeface="Adobe Ming Std L" panose="02020300000000000000" pitchFamily="18" charset="-128"/>
              </a:rPr>
              <a:t>Platforms</a:t>
            </a:r>
            <a:endParaRPr lang="en-US" sz="4400" dirty="0">
              <a:solidFill>
                <a:srgbClr val="FF0000"/>
              </a:solidFill>
              <a:latin typeface="Chaparral Pro" panose="02060503040505020203" pitchFamily="18" charset="0"/>
              <a:ea typeface="Adobe Ming Std L" panose="02020300000000000000" pitchFamily="18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442" y="2811443"/>
            <a:ext cx="1410787" cy="14107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158" y="2952797"/>
            <a:ext cx="1028954" cy="11280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420" y="2596240"/>
            <a:ext cx="1385387" cy="18412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463" y="2487801"/>
            <a:ext cx="1541628" cy="20580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827" y="303597"/>
            <a:ext cx="1156387" cy="143706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762" y="4811333"/>
            <a:ext cx="1771087" cy="178697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678815" y="4981027"/>
            <a:ext cx="7371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Adobe Garamond Pro Bold" panose="02020702060506020403" pitchFamily="18" charset="0"/>
              </a:rPr>
              <a:t>NOT </a:t>
            </a:r>
          </a:p>
          <a:p>
            <a:r>
              <a:rPr lang="en-US" dirty="0" smtClean="0">
                <a:solidFill>
                  <a:srgbClr val="002060"/>
                </a:solidFill>
                <a:latin typeface="Adobe Garamond Pro Bold" panose="02020702060506020403" pitchFamily="18" charset="0"/>
              </a:rPr>
              <a:t>THIS</a:t>
            </a:r>
          </a:p>
          <a:p>
            <a:r>
              <a:rPr lang="en-US" dirty="0" smtClean="0">
                <a:solidFill>
                  <a:srgbClr val="002060"/>
                </a:solidFill>
                <a:latin typeface="Adobe Garamond Pro Bold" panose="02020702060506020403" pitchFamily="18" charset="0"/>
              </a:rPr>
              <a:t>ONE</a:t>
            </a:r>
            <a:endParaRPr lang="en-US" dirty="0">
              <a:solidFill>
                <a:srgbClr val="002060"/>
              </a:solidFill>
              <a:latin typeface="Adobe Garamond Pro Bold" panose="02020702060506020403" pitchFamily="18" charset="0"/>
            </a:endParaRPr>
          </a:p>
        </p:txBody>
      </p:sp>
      <p:cxnSp>
        <p:nvCxnSpPr>
          <p:cNvPr id="16" name="Straight Arrow Connector 15"/>
          <p:cNvCxnSpPr>
            <a:stCxn id="14" idx="1"/>
            <a:endCxn id="13" idx="3"/>
          </p:cNvCxnSpPr>
          <p:nvPr/>
        </p:nvCxnSpPr>
        <p:spPr>
          <a:xfrm flipH="1">
            <a:off x="10219849" y="5442692"/>
            <a:ext cx="458966" cy="262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677" y="4567559"/>
            <a:ext cx="2026639" cy="202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03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272937" y="343658"/>
            <a:ext cx="7733212" cy="923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BLOCK DIAGRAM</a:t>
            </a:r>
            <a:endParaRPr lang="en-US" sz="54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156411" y="2124891"/>
            <a:ext cx="3387634" cy="412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938194" y="1726881"/>
            <a:ext cx="19672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SEARCH ENGINE</a:t>
            </a:r>
            <a:endParaRPr lang="en-US" sz="20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5998494" y="3350696"/>
            <a:ext cx="1227908" cy="58782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Others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4741519" y="4242443"/>
            <a:ext cx="2217419" cy="58782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Multithreaded Web Bots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208190" y="2458949"/>
            <a:ext cx="1227908" cy="58782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481026" y="3350697"/>
            <a:ext cx="1227908" cy="58782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Flipkart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4481026" y="5200274"/>
            <a:ext cx="2745376" cy="58782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will be stored simultaneously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51692" y="1758143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WEBSITES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9788435" y="2458949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OUTPUT</a:t>
            </a:r>
            <a:endParaRPr lang="en-US" b="1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032" y="2325768"/>
            <a:ext cx="721010" cy="72101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51" y="5196268"/>
            <a:ext cx="2299171" cy="57909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9" y="3350696"/>
            <a:ext cx="715489" cy="71548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388" y="3650704"/>
            <a:ext cx="1882190" cy="1882190"/>
          </a:xfrm>
          <a:prstGeom prst="rect">
            <a:avLst/>
          </a:prstGeom>
        </p:spPr>
      </p:pic>
      <p:cxnSp>
        <p:nvCxnSpPr>
          <p:cNvPr id="26" name="Straight Arrow Connector 25"/>
          <p:cNvCxnSpPr>
            <a:stCxn id="20" idx="3"/>
          </p:cNvCxnSpPr>
          <p:nvPr/>
        </p:nvCxnSpPr>
        <p:spPr>
          <a:xfrm>
            <a:off x="2360042" y="2686273"/>
            <a:ext cx="1796369" cy="10821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3" idx="3"/>
          </p:cNvCxnSpPr>
          <p:nvPr/>
        </p:nvCxnSpPr>
        <p:spPr>
          <a:xfrm>
            <a:off x="2360228" y="3708441"/>
            <a:ext cx="1803155" cy="1534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2683501" y="4019159"/>
            <a:ext cx="1465009" cy="552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2" idx="3"/>
            <a:endCxn id="5" idx="1"/>
          </p:cNvCxnSpPr>
          <p:nvPr/>
        </p:nvCxnSpPr>
        <p:spPr>
          <a:xfrm flipV="1">
            <a:off x="3149122" y="4186645"/>
            <a:ext cx="1007289" cy="12991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771" y="2958040"/>
            <a:ext cx="2457209" cy="2457209"/>
          </a:xfrm>
          <a:prstGeom prst="rect">
            <a:avLst/>
          </a:prstGeom>
        </p:spPr>
      </p:pic>
      <p:cxnSp>
        <p:nvCxnSpPr>
          <p:cNvPr id="43" name="Straight Arrow Connector 42"/>
          <p:cNvCxnSpPr>
            <a:stCxn id="5" idx="3"/>
            <a:endCxn id="41" idx="1"/>
          </p:cNvCxnSpPr>
          <p:nvPr/>
        </p:nvCxnSpPr>
        <p:spPr>
          <a:xfrm>
            <a:off x="7544045" y="4186645"/>
            <a:ext cx="139372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2"/>
            <a:endCxn id="16" idx="0"/>
          </p:cNvCxnSpPr>
          <p:nvPr/>
        </p:nvCxnSpPr>
        <p:spPr>
          <a:xfrm>
            <a:off x="5850229" y="4830272"/>
            <a:ext cx="3485" cy="37000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13" idx="2"/>
            <a:endCxn id="14" idx="0"/>
          </p:cNvCxnSpPr>
          <p:nvPr/>
        </p:nvCxnSpPr>
        <p:spPr>
          <a:xfrm flipH="1">
            <a:off x="5094980" y="3046778"/>
            <a:ext cx="727164" cy="30391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3" idx="2"/>
            <a:endCxn id="10" idx="0"/>
          </p:cNvCxnSpPr>
          <p:nvPr/>
        </p:nvCxnSpPr>
        <p:spPr>
          <a:xfrm>
            <a:off x="5822144" y="3046778"/>
            <a:ext cx="790304" cy="30391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14" idx="2"/>
            <a:endCxn id="12" idx="0"/>
          </p:cNvCxnSpPr>
          <p:nvPr/>
        </p:nvCxnSpPr>
        <p:spPr>
          <a:xfrm>
            <a:off x="5094980" y="3938526"/>
            <a:ext cx="755249" cy="3039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10" idx="2"/>
            <a:endCxn id="12" idx="0"/>
          </p:cNvCxnSpPr>
          <p:nvPr/>
        </p:nvCxnSpPr>
        <p:spPr>
          <a:xfrm flipH="1">
            <a:off x="5850229" y="3938525"/>
            <a:ext cx="762219" cy="30391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46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691195" y="704007"/>
            <a:ext cx="887929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3600" b="1" dirty="0" smtClean="0">
                <a:solidFill>
                  <a:srgbClr val="002060"/>
                </a:solidFill>
              </a:rPr>
              <a:t>INPUT DATA COLLECTION AND PROCESSING</a:t>
            </a:r>
            <a:endParaRPr lang="en-US" sz="3600" b="0" cap="none" spc="0" dirty="0">
              <a:ln w="0"/>
              <a:solidFill>
                <a:srgbClr val="00206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52746" y="1673237"/>
            <a:ext cx="3225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Lets do some coding</a:t>
            </a:r>
            <a:endParaRPr lang="en-US" sz="28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2010" y="4556097"/>
            <a:ext cx="1829477" cy="18294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52" y="1878119"/>
            <a:ext cx="2699657" cy="18565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035" y="1934847"/>
            <a:ext cx="2619375" cy="17430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750" y="2673532"/>
            <a:ext cx="3167870" cy="30986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27" y="4600439"/>
            <a:ext cx="2377582" cy="178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4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A4E8-3C5B-48AF-8E44-5EB574387923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10" y="749210"/>
            <a:ext cx="2381250" cy="23812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139" y="3829050"/>
            <a:ext cx="1714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957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324</TotalTime>
  <Words>89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Adobe Fan Heiti Std B</vt:lpstr>
      <vt:lpstr>Adobe Ming Std L</vt:lpstr>
      <vt:lpstr>Adobe Garamond Pro Bold</vt:lpstr>
      <vt:lpstr>Algerian</vt:lpstr>
      <vt:lpstr>Arial</vt:lpstr>
      <vt:lpstr>Brush Script MT</vt:lpstr>
      <vt:lpstr>Calibri</vt:lpstr>
      <vt:lpstr>Chaparral Pro</vt:lpstr>
      <vt:lpstr>Trebuchet MS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Gamers</dc:creator>
  <cp:lastModifiedBy>Gamers</cp:lastModifiedBy>
  <cp:revision>34</cp:revision>
  <dcterms:created xsi:type="dcterms:W3CDTF">2017-07-31T05:05:36Z</dcterms:created>
  <dcterms:modified xsi:type="dcterms:W3CDTF">2017-07-31T18:06:16Z</dcterms:modified>
</cp:coreProperties>
</file>

<file path=docProps/thumbnail.jpeg>
</file>